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i4Iz0pHGX8Da4TbkgIaGIpEgDD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0" d="100"/>
          <a:sy n="140" d="100"/>
        </p:scale>
        <p:origin x="802" y="1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10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264693" y="4010820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-36512"/>
            <a:ext cx="6858000" cy="1305600"/>
          </a:xfrm>
          <a:prstGeom prst="rect">
            <a:avLst/>
          </a:prstGeom>
          <a:solidFill>
            <a:srgbClr val="1C2834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3525" y="88575"/>
            <a:ext cx="416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i="0" u="none" strike="noStrike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TÍTULO DO TRABALHO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33524" y="659015"/>
            <a:ext cx="930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Autor(es):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Orientador: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IES:</a:t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>
            <a:off x="288032" y="1475656"/>
            <a:ext cx="6165304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Neste espaço branco deve conter, pelo menos os campos: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Resultado(s)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O texto utilizado no painel não deverá ser exatamente o mesmo submetido à avaliação.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O Autor poderá concentrar no banner as informações principais e as caixas de texto poderão ser ajustadas de acordo com a necessidade de cada trabalho.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Utilize todos os recursos visuais disponíveis para que seu painel desperte o interesse dos participantes (figuras, cores, etc.).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Organize as informações de forma que as ideias de seu trabalho sejam facilmente apreendidas.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Imprimir no tamanho 90 x 120cm colorido</a:t>
            </a:r>
            <a:endParaRPr dirty="0"/>
          </a:p>
        </p:txBody>
      </p:sp>
      <p:sp>
        <p:nvSpPr>
          <p:cNvPr id="93" name="Google Shape;93;p1"/>
          <p:cNvSpPr/>
          <p:nvPr/>
        </p:nvSpPr>
        <p:spPr>
          <a:xfrm>
            <a:off x="0" y="8928992"/>
            <a:ext cx="6858000" cy="251520"/>
          </a:xfrm>
          <a:prstGeom prst="rect">
            <a:avLst/>
          </a:prstGeom>
          <a:solidFill>
            <a:srgbClr val="244061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608" y="-36512"/>
            <a:ext cx="2833392" cy="12693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114</Words>
  <Application>Microsoft Office PowerPoint</Application>
  <PresentationFormat>Apresentação na tela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Aharoni</vt:lpstr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Andryelle Vanessa Camilo</dc:creator>
  <cp:lastModifiedBy>Giovanna Christina</cp:lastModifiedBy>
  <cp:revision>2</cp:revision>
  <dcterms:created xsi:type="dcterms:W3CDTF">2018-05-23T18:02:59Z</dcterms:created>
  <dcterms:modified xsi:type="dcterms:W3CDTF">2025-09-03T17:35:12Z</dcterms:modified>
</cp:coreProperties>
</file>